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5"/>
  </p:notesMasterIdLst>
  <p:sldIdLst>
    <p:sldId id="256" r:id="rId2"/>
    <p:sldId id="257" r:id="rId3"/>
    <p:sldId id="258" r:id="rId4"/>
  </p:sldIdLst>
  <p:sldSz cx="6858000" cy="9144000" type="screen4x3"/>
  <p:notesSz cx="68580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236" y="-27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122488" y="696913"/>
            <a:ext cx="26130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2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18" tIns="91418" rIns="91418" bIns="91418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06458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685802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18" tIns="91418" rIns="91418" bIns="91418" anchor="ctr" anchorCtr="0">
            <a:noAutofit/>
          </a:bodyPr>
          <a:lstStyle/>
          <a:p>
            <a:pPr>
              <a:buNone/>
            </a:pPr>
            <a:endParaRPr dirty="0"/>
          </a:p>
        </p:txBody>
      </p:sp>
      <p:sp>
        <p:nvSpPr>
          <p:cNvPr id="18" name="Shape 18"/>
          <p:cNvSpPr>
            <a:spLocks noGrp="1" noRot="1" noChangeAspect="1"/>
          </p:cNvSpPr>
          <p:nvPr>
            <p:ph type="sldImg" idx="2"/>
          </p:nvPr>
        </p:nvSpPr>
        <p:spPr>
          <a:xfrm>
            <a:off x="2122488" y="696913"/>
            <a:ext cx="26130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2984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2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18" tIns="91418" rIns="91418" bIns="91418" anchor="ctr" anchorCtr="0">
            <a:noAutofit/>
          </a:bodyPr>
          <a:lstStyle/>
          <a:p>
            <a:pPr>
              <a:buNone/>
            </a:pPr>
            <a:endParaRPr dirty="0"/>
          </a:p>
        </p:txBody>
      </p:sp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2122488" y="696913"/>
            <a:ext cx="26130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8443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2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18" tIns="91418" rIns="91418" bIns="91418" anchor="ctr" anchorCtr="0">
            <a:noAutofit/>
          </a:bodyPr>
          <a:lstStyle/>
          <a:p>
            <a:pPr>
              <a:buNone/>
            </a:pPr>
            <a:endParaRPr dirty="0"/>
          </a:p>
        </p:txBody>
      </p:sp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2122488" y="696913"/>
            <a:ext cx="26130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934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71487" y="486833"/>
            <a:ext cx="5915025" cy="17674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71487" y="8475134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4843462" y="8475134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675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487" y="486833"/>
            <a:ext cx="5915025" cy="17674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487" y="2434166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28575" algn="l" rtl="0">
              <a:lnSpc>
                <a:spcPct val="90000"/>
              </a:lnSpc>
              <a:spcBef>
                <a:spcPts val="563"/>
              </a:spcBef>
              <a:buClr>
                <a:schemeClr val="dk1"/>
              </a:buClr>
              <a:buSzPct val="98437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6038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350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71487" y="8475134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4843462" y="8475134"/>
            <a:ext cx="1543049" cy="4868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675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gshs.gadoe.org/paren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/>
          <p:nvPr/>
        </p:nvSpPr>
        <p:spPr>
          <a:xfrm>
            <a:off x="85344" y="1402079"/>
            <a:ext cx="2462783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Mrs. Tonya Newton</a:t>
            </a:r>
          </a:p>
        </p:txBody>
      </p:sp>
      <p:sp>
        <p:nvSpPr>
          <p:cNvPr id="22" name="Shape 22"/>
          <p:cNvSpPr txBox="1"/>
          <p:nvPr/>
        </p:nvSpPr>
        <p:spPr>
          <a:xfrm>
            <a:off x="4718303" y="1402079"/>
            <a:ext cx="2023872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November 13,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</a:t>
            </a:r>
          </a:p>
        </p:txBody>
      </p:sp>
      <p:sp>
        <p:nvSpPr>
          <p:cNvPr id="23" name="Shape 23"/>
          <p:cNvSpPr txBox="1"/>
          <p:nvPr/>
        </p:nvSpPr>
        <p:spPr>
          <a:xfrm>
            <a:off x="548652" y="2328674"/>
            <a:ext cx="2613600" cy="8140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Thanksgiving is our topic this week.  We will be reading fiction and non-fiction stories about this holiday.</a:t>
            </a:r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3914775" y="2328675"/>
            <a:ext cx="2390700" cy="8140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smtClean="0">
                <a:latin typeface="Calibri"/>
                <a:ea typeface="Calibri"/>
                <a:cs typeface="Calibri"/>
                <a:sym typeface="Calibri"/>
              </a:rPr>
              <a:t>  We will be writing about what we are thankful for.  We will also be writing about our disguised turkeys.  They are all so cute!! </a:t>
            </a:r>
            <a:endParaRPr lang="en-US"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548662" y="3421574"/>
            <a:ext cx="2709000" cy="776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smtClean="0">
                <a:latin typeface="Calibri"/>
                <a:ea typeface="Calibri"/>
                <a:cs typeface="Calibri"/>
                <a:sym typeface="Calibri"/>
              </a:rPr>
              <a:t>We will continue learning about greater than, less than, equal to, and counting to 100 by 10s and 1s.</a:t>
            </a:r>
            <a:endParaRPr lang="en-US"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3555401" y="3421574"/>
            <a:ext cx="2835874" cy="8395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485775" y="4541124"/>
            <a:ext cx="2876400" cy="838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1627600" y="7649425"/>
            <a:ext cx="4582800" cy="115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en-US" sz="1200" dirty="0" smtClean="0">
                <a:latin typeface="Calibri"/>
                <a:ea typeface="Calibri"/>
                <a:cs typeface="Calibri"/>
                <a:sym typeface="Calibri"/>
              </a:rPr>
              <a:t>Please go online and complete the survey about our school.  It’s only 24 questions and shouldn’t take very long.  Thank you!</a:t>
            </a:r>
          </a:p>
          <a:p>
            <a:pPr lvl="0">
              <a:buSzPct val="25000"/>
            </a:pPr>
            <a:r>
              <a:rPr lang="en-US" sz="1200" dirty="0" smtClean="0">
                <a:latin typeface="Calibri"/>
                <a:ea typeface="Calibri"/>
                <a:cs typeface="Calibri"/>
                <a:sym typeface="Calibri"/>
                <a:hlinkClick r:id="rId4"/>
              </a:rPr>
              <a:t>http://</a:t>
            </a:r>
            <a:r>
              <a:rPr lang="en-US" sz="1200" dirty="0" smtClean="0">
                <a:latin typeface="Calibri"/>
                <a:ea typeface="Calibri"/>
                <a:cs typeface="Calibri"/>
                <a:sym typeface="Calibri"/>
                <a:hlinkClick r:id="rId4"/>
              </a:rPr>
              <a:t>gshs.gadoe.org/parents</a:t>
            </a:r>
            <a:r>
              <a:rPr lang="en-US" sz="1200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lvl="0">
              <a:buSzPct val="25000"/>
            </a:pPr>
            <a:r>
              <a:rPr lang="en-US" sz="1200" dirty="0" smtClean="0">
                <a:latin typeface="Calibri"/>
                <a:ea typeface="Calibri"/>
                <a:cs typeface="Calibri"/>
                <a:sym typeface="Calibri"/>
              </a:rPr>
              <a:t>***The next Reading Party is December 13 and students must </a:t>
            </a:r>
          </a:p>
          <a:p>
            <a:pPr lvl="0">
              <a:buSzPct val="25000"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dirty="0" smtClean="0">
                <a:latin typeface="Calibri"/>
                <a:ea typeface="Calibri"/>
                <a:cs typeface="Calibri"/>
                <a:sym typeface="Calibri"/>
              </a:rPr>
              <a:t> know 25 sight words to attend!  Study, study, study!!  </a:t>
            </a:r>
            <a:endParaRPr lang="en-US" sz="1200" dirty="0" smtClean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3555401" y="4571999"/>
            <a:ext cx="2750100" cy="24819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u="sng" dirty="0" smtClean="0">
                <a:latin typeface="Calibri"/>
                <a:ea typeface="Calibri"/>
                <a:cs typeface="Calibri"/>
                <a:sym typeface="Calibri"/>
              </a:rPr>
              <a:t>Nov 16:</a:t>
            </a:r>
            <a:r>
              <a:rPr lang="en-US" sz="1200" dirty="0" smtClean="0">
                <a:latin typeface="Calibri"/>
                <a:ea typeface="Calibri"/>
                <a:cs typeface="Calibri"/>
                <a:sym typeface="Calibri"/>
              </a:rPr>
              <a:t> Family Night Obstacle Course – 5:15-6:15 Pizza and drinks will be sold.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 smtClean="0">
                <a:latin typeface="Calibri"/>
                <a:ea typeface="Calibri"/>
                <a:cs typeface="Calibri"/>
                <a:sym typeface="Calibri"/>
              </a:rPr>
              <a:t>5:30-6:30 Obstacle Course, STEAM activities in classrooms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u="sng" dirty="0" smtClean="0">
                <a:latin typeface="Calibri"/>
                <a:ea typeface="Calibri"/>
                <a:cs typeface="Calibri"/>
                <a:sym typeface="Calibri"/>
              </a:rPr>
              <a:t>Nov 16:</a:t>
            </a:r>
            <a:r>
              <a:rPr lang="en-US" sz="1200" dirty="0" smtClean="0">
                <a:latin typeface="Calibri"/>
                <a:ea typeface="Calibri"/>
                <a:cs typeface="Calibri"/>
                <a:sym typeface="Calibri"/>
              </a:rPr>
              <a:t> Fundraiser items delivered &amp; can be picked up after 4:00 </a:t>
            </a:r>
            <a:endParaRPr lang="en-US" sz="1200" u="sng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u="sng" dirty="0" smtClean="0">
                <a:latin typeface="Calibri"/>
                <a:ea typeface="Calibri"/>
                <a:cs typeface="Calibri"/>
                <a:sym typeface="Calibri"/>
              </a:rPr>
              <a:t>Nov 17:</a:t>
            </a:r>
            <a:r>
              <a:rPr lang="en-US" sz="1200" dirty="0" smtClean="0">
                <a:latin typeface="Calibri"/>
                <a:ea typeface="Calibri"/>
                <a:cs typeface="Calibri"/>
                <a:sym typeface="Calibri"/>
              </a:rPr>
              <a:t> Student of the Month breakfast and Perfect Attendance WII Party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u="sng" dirty="0" smtClean="0">
                <a:latin typeface="Calibri"/>
                <a:ea typeface="Calibri"/>
                <a:cs typeface="Calibri"/>
                <a:sym typeface="Calibri"/>
              </a:rPr>
              <a:t>Nov 20-24:</a:t>
            </a:r>
            <a:r>
              <a:rPr lang="en-US" sz="1200" dirty="0" smtClean="0">
                <a:latin typeface="Calibri"/>
                <a:ea typeface="Calibri"/>
                <a:cs typeface="Calibri"/>
                <a:sym typeface="Calibri"/>
              </a:rPr>
              <a:t> Thanksgiving holidays for all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u="sng" dirty="0" smtClean="0">
                <a:latin typeface="Calibri"/>
                <a:ea typeface="Calibri"/>
                <a:cs typeface="Calibri"/>
                <a:sym typeface="Calibri"/>
              </a:rPr>
              <a:t>Nov 27</a:t>
            </a:r>
            <a:r>
              <a:rPr lang="en-US" sz="1200" dirty="0" smtClean="0">
                <a:latin typeface="Calibri"/>
                <a:ea typeface="Calibri"/>
                <a:cs typeface="Calibri"/>
                <a:sym typeface="Calibri"/>
              </a:rPr>
              <a:t>: Everyone returns to school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u="sng" dirty="0" smtClean="0">
                <a:latin typeface="Calibri"/>
                <a:ea typeface="Calibri"/>
                <a:cs typeface="Calibri"/>
                <a:sym typeface="Calibri"/>
              </a:rPr>
              <a:t>Nov 30:</a:t>
            </a:r>
            <a:r>
              <a:rPr lang="en-US" sz="1200" dirty="0" smtClean="0">
                <a:latin typeface="Calibri"/>
                <a:ea typeface="Calibri"/>
                <a:cs typeface="Calibri"/>
                <a:sym typeface="Calibri"/>
              </a:rPr>
              <a:t> PBIS After School Party</a:t>
            </a:r>
            <a:endParaRPr lang="en-US" sz="1200" u="sng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u="sng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u="sng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548725" y="5722424"/>
            <a:ext cx="2813450" cy="1584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US" sz="1200" dirty="0" smtClean="0">
                <a:latin typeface="Calibri"/>
                <a:ea typeface="Calibri"/>
                <a:cs typeface="Calibri"/>
                <a:sym typeface="Calibri"/>
              </a:rPr>
              <a:t>The disguised turkey projects were a huge success!! We had almost 100% participation.  Thanks for taking the time and helping your child with this project.  We will have another family project in December.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8657" y="4621096"/>
            <a:ext cx="2709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</a:rPr>
              <a:t>Students will conduct a group research project on their choice of Pilgrims, Indians, turkeys, or the Mayflower. </a:t>
            </a:r>
          </a:p>
          <a:p>
            <a:endParaRPr lang="en-US" sz="1200" dirty="0">
              <a:latin typeface="Calibri" panose="020F0502020204030204" pitchFamily="34" charset="0"/>
            </a:endParaRPr>
          </a:p>
          <a:p>
            <a:endParaRPr lang="en-US" sz="1200" dirty="0" smtClean="0">
              <a:latin typeface="Calibri" panose="020F0502020204030204" pitchFamily="34" charset="0"/>
            </a:endParaRPr>
          </a:p>
          <a:p>
            <a:endParaRPr 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Shape 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/>
          <p:nvPr/>
        </p:nvSpPr>
        <p:spPr>
          <a:xfrm>
            <a:off x="90792" y="1403491"/>
            <a:ext cx="1945917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Type Teacher’s Name</a:t>
            </a:r>
          </a:p>
        </p:txBody>
      </p:sp>
      <p:sp>
        <p:nvSpPr>
          <p:cNvPr id="37" name="Shape 37"/>
          <p:cNvSpPr/>
          <p:nvPr/>
        </p:nvSpPr>
        <p:spPr>
          <a:xfrm>
            <a:off x="5302167" y="1403491"/>
            <a:ext cx="1465401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Type Date Here</a:t>
            </a:r>
          </a:p>
        </p:txBody>
      </p:sp>
      <p:sp>
        <p:nvSpPr>
          <p:cNvPr id="38" name="Shape 38"/>
          <p:cNvSpPr/>
          <p:nvPr/>
        </p:nvSpPr>
        <p:spPr>
          <a:xfrm>
            <a:off x="543979" y="2360860"/>
            <a:ext cx="125899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Start Typing Here</a:t>
            </a:r>
          </a:p>
        </p:txBody>
      </p:sp>
      <p:sp>
        <p:nvSpPr>
          <p:cNvPr id="39" name="Shape 39"/>
          <p:cNvSpPr/>
          <p:nvPr/>
        </p:nvSpPr>
        <p:spPr>
          <a:xfrm>
            <a:off x="543979" y="3445948"/>
            <a:ext cx="125899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Start Typing Here</a:t>
            </a:r>
          </a:p>
        </p:txBody>
      </p:sp>
      <p:sp>
        <p:nvSpPr>
          <p:cNvPr id="40" name="Shape 40"/>
          <p:cNvSpPr/>
          <p:nvPr/>
        </p:nvSpPr>
        <p:spPr>
          <a:xfrm>
            <a:off x="543979" y="4572000"/>
            <a:ext cx="125899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Start Typing Here</a:t>
            </a:r>
          </a:p>
        </p:txBody>
      </p:sp>
      <p:sp>
        <p:nvSpPr>
          <p:cNvPr id="41" name="Shape 41"/>
          <p:cNvSpPr/>
          <p:nvPr/>
        </p:nvSpPr>
        <p:spPr>
          <a:xfrm>
            <a:off x="4018700" y="2360860"/>
            <a:ext cx="125899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Start Typing Here</a:t>
            </a:r>
          </a:p>
        </p:txBody>
      </p:sp>
      <p:sp>
        <p:nvSpPr>
          <p:cNvPr id="42" name="Shape 42"/>
          <p:cNvSpPr/>
          <p:nvPr/>
        </p:nvSpPr>
        <p:spPr>
          <a:xfrm>
            <a:off x="3579787" y="3445948"/>
            <a:ext cx="125899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Start Typing Here</a:t>
            </a:r>
          </a:p>
        </p:txBody>
      </p:sp>
      <p:sp>
        <p:nvSpPr>
          <p:cNvPr id="43" name="Shape 43"/>
          <p:cNvSpPr/>
          <p:nvPr/>
        </p:nvSpPr>
        <p:spPr>
          <a:xfrm>
            <a:off x="1665643" y="7678953"/>
            <a:ext cx="125899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Start Typing Here</a:t>
            </a:r>
          </a:p>
        </p:txBody>
      </p:sp>
      <p:sp>
        <p:nvSpPr>
          <p:cNvPr id="44" name="Shape 44"/>
          <p:cNvSpPr/>
          <p:nvPr/>
        </p:nvSpPr>
        <p:spPr>
          <a:xfrm>
            <a:off x="4209287" y="4572000"/>
            <a:ext cx="1444754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Start Typing Here</a:t>
            </a:r>
          </a:p>
        </p:txBody>
      </p:sp>
      <p:sp>
        <p:nvSpPr>
          <p:cNvPr id="45" name="Shape 45"/>
          <p:cNvSpPr/>
          <p:nvPr/>
        </p:nvSpPr>
        <p:spPr>
          <a:xfrm>
            <a:off x="1173478" y="5716560"/>
            <a:ext cx="1444754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Start Typing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/>
          <p:nvPr/>
        </p:nvSpPr>
        <p:spPr>
          <a:xfrm>
            <a:off x="90792" y="1415683"/>
            <a:ext cx="1945917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Type Teacher’s Name</a:t>
            </a:r>
          </a:p>
        </p:txBody>
      </p:sp>
      <p:sp>
        <p:nvSpPr>
          <p:cNvPr id="52" name="Shape 52"/>
          <p:cNvSpPr/>
          <p:nvPr/>
        </p:nvSpPr>
        <p:spPr>
          <a:xfrm>
            <a:off x="5392598" y="1415683"/>
            <a:ext cx="1465401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Type Date Here</a:t>
            </a:r>
          </a:p>
        </p:txBody>
      </p:sp>
      <p:sp>
        <p:nvSpPr>
          <p:cNvPr id="53" name="Shape 53"/>
          <p:cNvSpPr/>
          <p:nvPr/>
        </p:nvSpPr>
        <p:spPr>
          <a:xfrm>
            <a:off x="543979" y="2324284"/>
            <a:ext cx="125899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Start Typing Here</a:t>
            </a:r>
          </a:p>
        </p:txBody>
      </p:sp>
      <p:sp>
        <p:nvSpPr>
          <p:cNvPr id="54" name="Shape 54"/>
          <p:cNvSpPr/>
          <p:nvPr/>
        </p:nvSpPr>
        <p:spPr>
          <a:xfrm>
            <a:off x="543979" y="3433757"/>
            <a:ext cx="125899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Start Typing Here</a:t>
            </a:r>
          </a:p>
        </p:txBody>
      </p:sp>
      <p:sp>
        <p:nvSpPr>
          <p:cNvPr id="55" name="Shape 55"/>
          <p:cNvSpPr/>
          <p:nvPr/>
        </p:nvSpPr>
        <p:spPr>
          <a:xfrm>
            <a:off x="543979" y="4572000"/>
            <a:ext cx="125899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Start Typing Here</a:t>
            </a:r>
          </a:p>
        </p:txBody>
      </p:sp>
      <p:sp>
        <p:nvSpPr>
          <p:cNvPr id="56" name="Shape 56"/>
          <p:cNvSpPr/>
          <p:nvPr/>
        </p:nvSpPr>
        <p:spPr>
          <a:xfrm>
            <a:off x="4098085" y="2324284"/>
            <a:ext cx="125899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Start Typing Here</a:t>
            </a:r>
          </a:p>
        </p:txBody>
      </p:sp>
      <p:sp>
        <p:nvSpPr>
          <p:cNvPr id="57" name="Shape 57"/>
          <p:cNvSpPr/>
          <p:nvPr/>
        </p:nvSpPr>
        <p:spPr>
          <a:xfrm>
            <a:off x="3555403" y="3433757"/>
            <a:ext cx="125899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Start Typing Here</a:t>
            </a:r>
          </a:p>
        </p:txBody>
      </p:sp>
      <p:sp>
        <p:nvSpPr>
          <p:cNvPr id="58" name="Shape 58"/>
          <p:cNvSpPr/>
          <p:nvPr/>
        </p:nvSpPr>
        <p:spPr>
          <a:xfrm>
            <a:off x="1629067" y="7700957"/>
            <a:ext cx="125899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Start Typing Here</a:t>
            </a:r>
          </a:p>
        </p:txBody>
      </p:sp>
      <p:sp>
        <p:nvSpPr>
          <p:cNvPr id="59" name="Shape 59"/>
          <p:cNvSpPr/>
          <p:nvPr/>
        </p:nvSpPr>
        <p:spPr>
          <a:xfrm>
            <a:off x="1173479" y="5744437"/>
            <a:ext cx="1444754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Start Typing Here</a:t>
            </a:r>
          </a:p>
        </p:txBody>
      </p:sp>
      <p:sp>
        <p:nvSpPr>
          <p:cNvPr id="60" name="Shape 60"/>
          <p:cNvSpPr/>
          <p:nvPr/>
        </p:nvSpPr>
        <p:spPr>
          <a:xfrm>
            <a:off x="4184903" y="4544198"/>
            <a:ext cx="1444754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Start Typing Here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322</Words>
  <Application>Microsoft Office PowerPoint</Application>
  <PresentationFormat>On-screen Show (4:3)</PresentationFormat>
  <Paragraphs>40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Tonya L. Newton</dc:creator>
  <cp:lastModifiedBy>Tonya L. Newton</cp:lastModifiedBy>
  <cp:revision>65</cp:revision>
  <cp:lastPrinted>2017-11-13T16:22:04Z</cp:lastPrinted>
  <dcterms:modified xsi:type="dcterms:W3CDTF">2017-11-13T16:30:01Z</dcterms:modified>
</cp:coreProperties>
</file>